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1" r:id="rId6"/>
    <p:sldId id="260" r:id="rId7"/>
    <p:sldId id="263" r:id="rId8"/>
    <p:sldId id="262" r:id="rId9"/>
    <p:sldId id="264" r:id="rId10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713" autoAdjust="0"/>
  </p:normalViewPr>
  <p:slideViewPr>
    <p:cSldViewPr>
      <p:cViewPr varScale="1">
        <p:scale>
          <a:sx n="86" d="100"/>
          <a:sy n="86" d="100"/>
        </p:scale>
        <p:origin x="1382" y="53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FA7803-D382-407C-A709-ED8B3522B180}" type="datetimeFigureOut">
              <a:rPr lang="nl-NL" smtClean="0"/>
              <a:pPr/>
              <a:t>19-5-2021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FE6C70D-7284-4C54-8BCC-B4AC69A7AFA1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626972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 algn="ctr">
              <a:defRPr sz="4400" b="0">
                <a:solidFill>
                  <a:schemeClr val="tx1"/>
                </a:solidFill>
              </a:defRPr>
            </a:lvl1pPr>
          </a:lstStyle>
          <a:p>
            <a:r>
              <a:rPr lang="nl-NL" dirty="0"/>
              <a:t>Titel presentatie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 hasCustomPrompt="1"/>
          </p:nvPr>
        </p:nvSpPr>
        <p:spPr>
          <a:xfrm>
            <a:off x="1371600" y="3886200"/>
            <a:ext cx="6400800" cy="62292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dirty="0"/>
              <a:t>ondertitel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dirty="0"/>
              <a:t>Titel presentatie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NL" dirty="0"/>
          </a:p>
        </p:txBody>
      </p:sp>
      <p:sp>
        <p:nvSpPr>
          <p:cNvPr id="6" name="Tijdelijke aanduiding voor inhoud 2"/>
          <p:cNvSpPr>
            <a:spLocks noGrp="1"/>
          </p:cNvSpPr>
          <p:nvPr>
            <p:ph idx="10" hasCustomPrompt="1"/>
          </p:nvPr>
        </p:nvSpPr>
        <p:spPr>
          <a:xfrm>
            <a:off x="2123728" y="188640"/>
            <a:ext cx="6552728" cy="432048"/>
          </a:xfrm>
        </p:spPr>
        <p:txBody>
          <a:bodyPr>
            <a:normAutofit/>
          </a:bodyPr>
          <a:lstStyle>
            <a:lvl1pPr algn="r">
              <a:buNone/>
              <a:defRPr sz="1600" b="1">
                <a:solidFill>
                  <a:schemeClr val="bg1"/>
                </a:solidFill>
                <a:latin typeface="Open Sans" pitchFamily="34" charset="0"/>
                <a:ea typeface="Open Sans" pitchFamily="34" charset="0"/>
                <a:cs typeface="Open Sans" pitchFamily="34" charset="0"/>
              </a:defRPr>
            </a:lvl1pPr>
          </a:lstStyle>
          <a:p>
            <a:pPr lvl="0"/>
            <a:r>
              <a:rPr lang="nl-NL" dirty="0"/>
              <a:t>KLIK OM DE MODELSTIJLEN TE BEWERKEN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8" name="Tekstvak 7"/>
          <p:cNvSpPr txBox="1"/>
          <p:nvPr userDrawn="1"/>
        </p:nvSpPr>
        <p:spPr>
          <a:xfrm>
            <a:off x="2339752" y="260648"/>
            <a:ext cx="633670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l-NL" sz="1600" dirty="0">
                <a:solidFill>
                  <a:schemeClr val="bg1"/>
                </a:solidFill>
              </a:rPr>
              <a:t>HOOFDSTUK PRESENTATIE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Afbeelding 6" descr="Steenbergen PowerPoint template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67544" y="6525344"/>
            <a:ext cx="6624736" cy="33265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nl-NL" dirty="0"/>
              <a:t>TITEL PRESENTATIE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dirty="0"/>
              <a:t>Klik om de modelstijlen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12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/>
              <a:t>Politiek in jouw gemeente</a:t>
            </a:r>
          </a:p>
        </p:txBody>
      </p:sp>
      <p:sp>
        <p:nvSpPr>
          <p:cNvPr id="7" name="Ondertitel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/>
              <a:t>Kijken en ondergaan, of doen?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Politiek in jouw gemeente</a:t>
            </a:r>
          </a:p>
        </p:txBody>
      </p:sp>
      <p:sp>
        <p:nvSpPr>
          <p:cNvPr id="5" name="Tijdelijke aanduiding voor inhoud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Even Voorstellen…</a:t>
            </a:r>
          </a:p>
          <a:p>
            <a:r>
              <a:rPr lang="nl-NL" dirty="0"/>
              <a:t>Wat willen we bereiken?</a:t>
            </a:r>
          </a:p>
          <a:p>
            <a:pPr lvl="1"/>
            <a:r>
              <a:rPr lang="nl-NL" dirty="0"/>
              <a:t>Het project</a:t>
            </a:r>
          </a:p>
          <a:p>
            <a:pPr lvl="1"/>
            <a:r>
              <a:rPr lang="nl-NL" dirty="0"/>
              <a:t>De inhoud</a:t>
            </a:r>
          </a:p>
          <a:p>
            <a:r>
              <a:rPr lang="nl-NL" dirty="0"/>
              <a:t>Wat gaan we daarvoor doen?</a:t>
            </a:r>
          </a:p>
          <a:p>
            <a:r>
              <a:rPr lang="nl-NL" dirty="0"/>
              <a:t>Wat heb je nodig?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r>
              <a:rPr lang="nl-NL" dirty="0"/>
              <a:t>Inhoud van de presentatie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3E2C071-4C87-4AA9-8601-0F096F454D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Politiek in jouw gemeente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06E5EB8-8762-4E61-88A5-816B3B8DF5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Sjors Heerdink</a:t>
            </a:r>
          </a:p>
          <a:p>
            <a:r>
              <a:rPr lang="nl-NL" dirty="0"/>
              <a:t>Twee kinderen (</a:t>
            </a:r>
            <a:r>
              <a:rPr lang="nl-NL" dirty="0" err="1"/>
              <a:t>Rumi</a:t>
            </a:r>
            <a:r>
              <a:rPr lang="nl-NL" dirty="0"/>
              <a:t> en </a:t>
            </a:r>
            <a:r>
              <a:rPr lang="nl-NL" dirty="0" err="1"/>
              <a:t>Aysana</a:t>
            </a:r>
            <a:r>
              <a:rPr lang="nl-NL" dirty="0"/>
              <a:t>)</a:t>
            </a:r>
          </a:p>
          <a:p>
            <a:r>
              <a:rPr lang="nl-NL" dirty="0"/>
              <a:t>Gestudeerd in Amsterdam</a:t>
            </a:r>
          </a:p>
          <a:p>
            <a:r>
              <a:rPr lang="nl-NL" dirty="0"/>
              <a:t>Vroeger raadslid geweest</a:t>
            </a:r>
          </a:p>
          <a:p>
            <a:r>
              <a:rPr lang="nl-NL" dirty="0"/>
              <a:t>Nu: Raadsadviseur bij de griffie</a:t>
            </a:r>
          </a:p>
          <a:p>
            <a:endParaRPr lang="nl-NL" dirty="0"/>
          </a:p>
          <a:p>
            <a:pPr marL="0" indent="0" algn="ctr">
              <a:buNone/>
            </a:pPr>
            <a:r>
              <a:rPr lang="nl-NL" dirty="0"/>
              <a:t>DE GRIFFIE?!</a:t>
            </a:r>
          </a:p>
          <a:p>
            <a:endParaRPr lang="nl-NL" dirty="0"/>
          </a:p>
          <a:p>
            <a:endParaRPr lang="nl-NL" dirty="0"/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C5152703-9581-4431-B575-28328EA87441}"/>
              </a:ext>
            </a:extLst>
          </p:cNvPr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r>
              <a:rPr lang="nl-NL" dirty="0"/>
              <a:t>Even voorstellen…</a:t>
            </a:r>
          </a:p>
        </p:txBody>
      </p:sp>
    </p:spTree>
    <p:extLst>
      <p:ext uri="{BB962C8B-B14F-4D97-AF65-F5344CB8AC3E}">
        <p14:creationId xmlns:p14="http://schemas.microsoft.com/office/powerpoint/2010/main" val="24025395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85A7B3C-A8CD-4EEB-ADDC-8B9FDB2D66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Politiek in jouw gemeente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75D59B8-B66A-4FC1-842D-B259EE79F3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Het project:</a:t>
            </a:r>
          </a:p>
          <a:p>
            <a:pPr lvl="1"/>
            <a:r>
              <a:rPr lang="nl-NL" dirty="0"/>
              <a:t>Kennismaken met de politiek in Steenbergen</a:t>
            </a:r>
          </a:p>
          <a:p>
            <a:pPr lvl="1"/>
            <a:r>
              <a:rPr lang="nl-NL" dirty="0"/>
              <a:t>Hoe werkt de politiek in een gemeente?</a:t>
            </a:r>
          </a:p>
          <a:p>
            <a:pPr lvl="1"/>
            <a:r>
              <a:rPr lang="nl-NL" dirty="0"/>
              <a:t>Hoe is het om gemeenteraadslid te zijn?</a:t>
            </a:r>
          </a:p>
          <a:p>
            <a:pPr lvl="1"/>
            <a:r>
              <a:rPr lang="nl-NL" dirty="0"/>
              <a:t>Hoe heb je invloed in de politiek?</a:t>
            </a:r>
          </a:p>
          <a:p>
            <a:pPr lvl="1"/>
            <a:r>
              <a:rPr lang="nl-NL" dirty="0"/>
              <a:t>Politiek is best cool…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8AD7F3A1-63C8-44F5-9C2B-601025533424}"/>
              </a:ext>
            </a:extLst>
          </p:cNvPr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r>
              <a:rPr lang="nl-NL" dirty="0"/>
              <a:t>Wat  willen we bereiken?</a:t>
            </a:r>
          </a:p>
        </p:txBody>
      </p:sp>
    </p:spTree>
    <p:extLst>
      <p:ext uri="{BB962C8B-B14F-4D97-AF65-F5344CB8AC3E}">
        <p14:creationId xmlns:p14="http://schemas.microsoft.com/office/powerpoint/2010/main" val="35945972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85A7B3C-A8CD-4EEB-ADDC-8B9FDB2D66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Politiek in jouw gemeente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75D59B8-B66A-4FC1-842D-B259EE79F3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De inhoud:</a:t>
            </a:r>
          </a:p>
          <a:p>
            <a:pPr lvl="1"/>
            <a:r>
              <a:rPr lang="nl-NL" dirty="0"/>
              <a:t>De lokale politiek laten weten wat er speelt onder jongeren</a:t>
            </a:r>
          </a:p>
          <a:p>
            <a:pPr lvl="1"/>
            <a:r>
              <a:rPr lang="nl-NL" dirty="0"/>
              <a:t>Jongeren laten weten wat er speelt in de politiek</a:t>
            </a:r>
          </a:p>
          <a:p>
            <a:pPr lvl="1"/>
            <a:r>
              <a:rPr lang="nl-NL" dirty="0"/>
              <a:t>Meedenken over een heel concreet voorstel</a:t>
            </a:r>
          </a:p>
          <a:p>
            <a:pPr lvl="1"/>
            <a:r>
              <a:rPr lang="nl-NL" dirty="0"/>
              <a:t>Een (nog) beter voorstel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8AD7F3A1-63C8-44F5-9C2B-601025533424}"/>
              </a:ext>
            </a:extLst>
          </p:cNvPr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r>
              <a:rPr lang="nl-NL" dirty="0"/>
              <a:t>Wat  willen we bereiken?</a:t>
            </a:r>
          </a:p>
        </p:txBody>
      </p:sp>
    </p:spTree>
    <p:extLst>
      <p:ext uri="{BB962C8B-B14F-4D97-AF65-F5344CB8AC3E}">
        <p14:creationId xmlns:p14="http://schemas.microsoft.com/office/powerpoint/2010/main" val="37694662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BB88C9E-055A-4E0C-91AF-0F5263C9A6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Politiek in jouw gemeente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BCCBB38-7F04-43F0-914D-7D6AF34CC8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Het </a:t>
            </a:r>
            <a:r>
              <a:rPr lang="nl-NL" i="1" dirty="0"/>
              <a:t>initiatiefvoorstel</a:t>
            </a:r>
            <a:r>
              <a:rPr lang="nl-NL" dirty="0"/>
              <a:t> over </a:t>
            </a:r>
            <a:r>
              <a:rPr lang="nl-NL" dirty="0" err="1"/>
              <a:t>nestverlaters</a:t>
            </a:r>
            <a:r>
              <a:rPr lang="nl-NL" dirty="0"/>
              <a:t> bekijken</a:t>
            </a:r>
          </a:p>
          <a:p>
            <a:r>
              <a:rPr lang="nl-NL" dirty="0"/>
              <a:t>De bespreking ervan bekijken</a:t>
            </a:r>
          </a:p>
          <a:p>
            <a:r>
              <a:rPr lang="nl-NL" dirty="0"/>
              <a:t>Informatie verzamelen en een oordeel vormen</a:t>
            </a:r>
          </a:p>
          <a:p>
            <a:r>
              <a:rPr lang="nl-NL" dirty="0"/>
              <a:t>Een </a:t>
            </a:r>
            <a:r>
              <a:rPr lang="nl-NL" i="1" dirty="0"/>
              <a:t>amendement</a:t>
            </a:r>
            <a:r>
              <a:rPr lang="nl-NL" dirty="0"/>
              <a:t> bedenken opstellen</a:t>
            </a:r>
          </a:p>
          <a:p>
            <a:r>
              <a:rPr lang="nl-NL" dirty="0"/>
              <a:t>Het amendement presenteren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A13945BA-D88D-4275-B29F-0DFB35A3EC9A}"/>
              </a:ext>
            </a:extLst>
          </p:cNvPr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r>
              <a:rPr lang="nl-NL" dirty="0"/>
              <a:t>Wat gaan we daarvoor doen?</a:t>
            </a:r>
          </a:p>
        </p:txBody>
      </p:sp>
    </p:spTree>
    <p:extLst>
      <p:ext uri="{BB962C8B-B14F-4D97-AF65-F5344CB8AC3E}">
        <p14:creationId xmlns:p14="http://schemas.microsoft.com/office/powerpoint/2010/main" val="9818028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BB88C9E-055A-4E0C-91AF-0F5263C9A6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Politiek in jouw gemeente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BCCBB38-7F04-43F0-914D-7D6AF34CC8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Voorbereiden van het gesprek</a:t>
            </a:r>
          </a:p>
          <a:p>
            <a:r>
              <a:rPr lang="nl-NL" dirty="0"/>
              <a:t>3 juni 2021: Raadsleden komen naar jullie</a:t>
            </a:r>
          </a:p>
          <a:p>
            <a:r>
              <a:rPr lang="nl-NL" dirty="0"/>
              <a:t>Opstellen van een amendement (presentatie)</a:t>
            </a:r>
          </a:p>
          <a:p>
            <a:r>
              <a:rPr lang="nl-NL" dirty="0"/>
              <a:t>1 juli 2021: Jullie komen naar het gemeentehuis</a:t>
            </a:r>
          </a:p>
          <a:p>
            <a:endParaRPr lang="nl-NL" dirty="0"/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A13945BA-D88D-4275-B29F-0DFB35A3EC9A}"/>
              </a:ext>
            </a:extLst>
          </p:cNvPr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r>
              <a:rPr lang="nl-NL" dirty="0"/>
              <a:t>Wat gaan we daarvoor doen?</a:t>
            </a:r>
          </a:p>
        </p:txBody>
      </p:sp>
    </p:spTree>
    <p:extLst>
      <p:ext uri="{BB962C8B-B14F-4D97-AF65-F5344CB8AC3E}">
        <p14:creationId xmlns:p14="http://schemas.microsoft.com/office/powerpoint/2010/main" val="7609474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29D8453-4D3E-47B7-9E11-9A3B661BD1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Politiek in jouw gemeente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6B713E23-1594-4A19-B908-089DD3D65A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Het raadsvoorstel en -besluit</a:t>
            </a:r>
          </a:p>
          <a:p>
            <a:r>
              <a:rPr lang="nl-NL" dirty="0"/>
              <a:t>Een voorbeeldamendement</a:t>
            </a:r>
          </a:p>
          <a:p>
            <a:r>
              <a:rPr lang="nl-NL" dirty="0"/>
              <a:t>De opnames van de vergadering waarin het voorstel is besproken (het RIS)</a:t>
            </a:r>
          </a:p>
          <a:p>
            <a:r>
              <a:rPr lang="nl-NL" dirty="0"/>
              <a:t>De presentatie die je moet vullen en houden</a:t>
            </a:r>
          </a:p>
          <a:p>
            <a:r>
              <a:rPr lang="nl-NL" dirty="0"/>
              <a:t>Elkaar…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CDB4B21D-4FFB-4FA3-A6D7-152969487B59}"/>
              </a:ext>
            </a:extLst>
          </p:cNvPr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r>
              <a:rPr lang="nl-NL" dirty="0"/>
              <a:t>Wat heb je daarvoor nodig?</a:t>
            </a:r>
          </a:p>
        </p:txBody>
      </p:sp>
    </p:spTree>
    <p:extLst>
      <p:ext uri="{BB962C8B-B14F-4D97-AF65-F5344CB8AC3E}">
        <p14:creationId xmlns:p14="http://schemas.microsoft.com/office/powerpoint/2010/main" val="15285568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C56AA38-68CC-4BDA-A055-E1EDF2FDB0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Politiek in jouw gemeente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46911D8-D7C7-484F-AB87-90199C8EBC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852936"/>
            <a:ext cx="8229600" cy="3273227"/>
          </a:xfrm>
        </p:spPr>
        <p:txBody>
          <a:bodyPr/>
          <a:lstStyle/>
          <a:p>
            <a:pPr marL="0" indent="0" algn="ctr">
              <a:buNone/>
            </a:pPr>
            <a:r>
              <a:rPr lang="nl-NL" dirty="0"/>
              <a:t>Succes en/of geniet ervan!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E1AF79E3-A769-4950-ABFB-0060F9EFF4C6}"/>
              </a:ext>
            </a:extLst>
          </p:cNvPr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r>
              <a:rPr lang="nl-NL" dirty="0"/>
              <a:t>Tenslotte…</a:t>
            </a:r>
          </a:p>
        </p:txBody>
      </p:sp>
    </p:spTree>
    <p:extLst>
      <p:ext uri="{BB962C8B-B14F-4D97-AF65-F5344CB8AC3E}">
        <p14:creationId xmlns:p14="http://schemas.microsoft.com/office/powerpoint/2010/main" val="1813236068"/>
      </p:ext>
    </p:extLst>
  </p:cSld>
  <p:clrMapOvr>
    <a:masterClrMapping/>
  </p:clrMapOvr>
</p:sld>
</file>

<file path=ppt/theme/theme1.xml><?xml version="1.0" encoding="utf-8"?>
<a:theme xmlns:a="http://schemas.openxmlformats.org/drawingml/2006/main" name="Powerpoint Gemeente Steenbergen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Aangepast 1">
      <a:majorFont>
        <a:latin typeface="Open Sans"/>
        <a:ea typeface=""/>
        <a:cs typeface=""/>
      </a:majorFont>
      <a:minorFont>
        <a:latin typeface="Open Sans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2" id="{84273017-4F2C-4662-B01D-C2D33D572233}" vid="{D574B188-3B4C-4493-B838-B3A7E3F38EE9}"/>
    </a:ext>
  </a:extLst>
</a:theme>
</file>

<file path=ppt/theme/theme2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111</TotalTime>
  <Words>287</Words>
  <Application>Microsoft Office PowerPoint</Application>
  <PresentationFormat>Diavoorstelling (4:3)</PresentationFormat>
  <Paragraphs>57</Paragraphs>
  <Slides>9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9</vt:i4>
      </vt:variant>
    </vt:vector>
  </HeadingPairs>
  <TitlesOfParts>
    <vt:vector size="13" baseType="lpstr">
      <vt:lpstr>Arial</vt:lpstr>
      <vt:lpstr>Calibri</vt:lpstr>
      <vt:lpstr>Open Sans</vt:lpstr>
      <vt:lpstr>Powerpoint Gemeente Steenbergen</vt:lpstr>
      <vt:lpstr>Politiek in jouw gemeente</vt:lpstr>
      <vt:lpstr>Politiek in jouw gemeente</vt:lpstr>
      <vt:lpstr>Politiek in jouw gemeente</vt:lpstr>
      <vt:lpstr>Politiek in jouw gemeente</vt:lpstr>
      <vt:lpstr>Politiek in jouw gemeente</vt:lpstr>
      <vt:lpstr>Politiek in jouw gemeente</vt:lpstr>
      <vt:lpstr>Politiek in jouw gemeente</vt:lpstr>
      <vt:lpstr>Politiek in jouw gemeente</vt:lpstr>
      <vt:lpstr>Politiek in jouw gemeente</vt:lpstr>
    </vt:vector>
  </TitlesOfParts>
  <Company>Equalit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Politiek in jouw gemeente</dc:title>
  <dc:creator>Heerdink, S. (gemeente Steenbergen)</dc:creator>
  <cp:lastModifiedBy>Heerdink, S. (gemeente Steenbergen)</cp:lastModifiedBy>
  <cp:revision>1</cp:revision>
  <dcterms:created xsi:type="dcterms:W3CDTF">2021-05-19T14:21:43Z</dcterms:created>
  <dcterms:modified xsi:type="dcterms:W3CDTF">2021-05-19T16:13:36Z</dcterms:modified>
</cp:coreProperties>
</file>