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3" autoAdjust="0"/>
  </p:normalViewPr>
  <p:slideViewPr>
    <p:cSldViewPr>
      <p:cViewPr varScale="1">
        <p:scale>
          <a:sx n="86" d="100"/>
          <a:sy n="86" d="100"/>
        </p:scale>
        <p:origin x="13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A7803-D382-407C-A709-ED8B3522B180}" type="datetimeFigureOut">
              <a:rPr lang="nl-NL" smtClean="0"/>
              <a:pPr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C70D-7284-4C54-8BCC-B4AC69A7AFA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69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2123728" y="188640"/>
            <a:ext cx="6552728" cy="432048"/>
          </a:xfrm>
        </p:spPr>
        <p:txBody>
          <a:bodyPr>
            <a:normAutofit/>
          </a:bodyPr>
          <a:lstStyle>
            <a:lvl1pPr algn="r">
              <a:buNone/>
              <a:defRPr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339752" y="260648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solidFill>
                  <a:schemeClr val="bg1"/>
                </a:solidFill>
              </a:rPr>
              <a:t>HOOFDSTUK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teenbergen PowerPoint templ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7544" y="6525344"/>
            <a:ext cx="6624736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Kijken en ondergaan, of doen?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Even Voorstellen…</a:t>
            </a:r>
          </a:p>
          <a:p>
            <a:r>
              <a:rPr lang="nl-NL" dirty="0"/>
              <a:t>Wat willen we bereiken?</a:t>
            </a:r>
          </a:p>
          <a:p>
            <a:pPr lvl="1"/>
            <a:r>
              <a:rPr lang="nl-NL" dirty="0"/>
              <a:t>Het project</a:t>
            </a:r>
          </a:p>
          <a:p>
            <a:pPr lvl="1"/>
            <a:r>
              <a:rPr lang="nl-NL" dirty="0"/>
              <a:t>De inhoud</a:t>
            </a:r>
          </a:p>
          <a:p>
            <a:r>
              <a:rPr lang="nl-NL" dirty="0"/>
              <a:t>Wat gaan we daarvoor doen?</a:t>
            </a:r>
          </a:p>
          <a:p>
            <a:r>
              <a:rPr lang="nl-NL" dirty="0"/>
              <a:t>Wat heb je nodig?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Inhoud van de presentatie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2C071-4C87-4AA9-8601-0F096F45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6E5EB8-8762-4E61-88A5-816B3B8DF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Sjors Heerdink</a:t>
            </a:r>
          </a:p>
          <a:p>
            <a:r>
              <a:rPr lang="nl-NL" dirty="0"/>
              <a:t>Twee kinderen (</a:t>
            </a:r>
            <a:r>
              <a:rPr lang="nl-NL" dirty="0" err="1"/>
              <a:t>Rumi</a:t>
            </a:r>
            <a:r>
              <a:rPr lang="nl-NL" dirty="0"/>
              <a:t> en </a:t>
            </a:r>
            <a:r>
              <a:rPr lang="nl-NL" dirty="0" err="1"/>
              <a:t>Aysana</a:t>
            </a:r>
            <a:r>
              <a:rPr lang="nl-NL" dirty="0"/>
              <a:t>)</a:t>
            </a:r>
          </a:p>
          <a:p>
            <a:r>
              <a:rPr lang="nl-NL" dirty="0"/>
              <a:t>Gestudeerd in Amsterdam</a:t>
            </a:r>
          </a:p>
          <a:p>
            <a:r>
              <a:rPr lang="nl-NL" dirty="0"/>
              <a:t>Vroeger raadslid geweest</a:t>
            </a:r>
          </a:p>
          <a:p>
            <a:r>
              <a:rPr lang="nl-NL" dirty="0"/>
              <a:t>Nu: Raadsadviseur bij de griffie</a:t>
            </a:r>
          </a:p>
          <a:p>
            <a:endParaRPr lang="nl-NL" dirty="0"/>
          </a:p>
          <a:p>
            <a:pPr marL="0" indent="0" algn="ctr">
              <a:buNone/>
            </a:pPr>
            <a:r>
              <a:rPr lang="nl-NL" dirty="0"/>
              <a:t>DE GRIFFIE?!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152703-9581-4431-B575-28328EA8744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Even voorstellen…</a:t>
            </a:r>
          </a:p>
        </p:txBody>
      </p:sp>
    </p:spTree>
    <p:extLst>
      <p:ext uri="{BB962C8B-B14F-4D97-AF65-F5344CB8AC3E}">
        <p14:creationId xmlns:p14="http://schemas.microsoft.com/office/powerpoint/2010/main" val="240253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A7B3C-A8CD-4EEB-ADDC-8B9FDB2D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5D59B8-B66A-4FC1-842D-B259EE79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project:</a:t>
            </a:r>
          </a:p>
          <a:p>
            <a:pPr lvl="1"/>
            <a:r>
              <a:rPr lang="nl-NL" dirty="0"/>
              <a:t>Kennismaken met de politiek in Steenbergen</a:t>
            </a:r>
          </a:p>
          <a:p>
            <a:pPr lvl="1"/>
            <a:r>
              <a:rPr lang="nl-NL" dirty="0"/>
              <a:t>Hoe werkt de politiek in een gemeente?</a:t>
            </a:r>
          </a:p>
          <a:p>
            <a:pPr lvl="1"/>
            <a:r>
              <a:rPr lang="nl-NL" dirty="0"/>
              <a:t>Hoe is het om gemeenteraadslid te zijn?</a:t>
            </a:r>
          </a:p>
          <a:p>
            <a:pPr lvl="1"/>
            <a:r>
              <a:rPr lang="nl-NL" dirty="0"/>
              <a:t>Hoe heb je invloed in de politiek?</a:t>
            </a:r>
          </a:p>
          <a:p>
            <a:pPr lvl="1"/>
            <a:r>
              <a:rPr lang="nl-NL" dirty="0"/>
              <a:t>Politiek is best cool…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D7F3A1-63C8-44F5-9C2B-60102553342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 willen we bereiken?</a:t>
            </a:r>
          </a:p>
        </p:txBody>
      </p:sp>
    </p:spTree>
    <p:extLst>
      <p:ext uri="{BB962C8B-B14F-4D97-AF65-F5344CB8AC3E}">
        <p14:creationId xmlns:p14="http://schemas.microsoft.com/office/powerpoint/2010/main" val="359459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A7B3C-A8CD-4EEB-ADDC-8B9FDB2D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5D59B8-B66A-4FC1-842D-B259EE79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inhoud:</a:t>
            </a:r>
          </a:p>
          <a:p>
            <a:pPr lvl="1"/>
            <a:r>
              <a:rPr lang="nl-NL" dirty="0"/>
              <a:t>De lokale politiek laten weten wat er speelt onder jongeren</a:t>
            </a:r>
          </a:p>
          <a:p>
            <a:pPr lvl="1"/>
            <a:r>
              <a:rPr lang="nl-NL" dirty="0"/>
              <a:t>Jongeren laten weten wat er speelt in de politiek</a:t>
            </a:r>
          </a:p>
          <a:p>
            <a:pPr lvl="1"/>
            <a:r>
              <a:rPr lang="nl-NL" dirty="0"/>
              <a:t>Meedenken over een heel concreet voorstel</a:t>
            </a:r>
          </a:p>
          <a:p>
            <a:pPr lvl="1"/>
            <a:r>
              <a:rPr lang="nl-NL" dirty="0"/>
              <a:t>Een (nog) beter voorstel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D7F3A1-63C8-44F5-9C2B-60102553342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 willen we bereiken?</a:t>
            </a:r>
          </a:p>
        </p:txBody>
      </p:sp>
    </p:spTree>
    <p:extLst>
      <p:ext uri="{BB962C8B-B14F-4D97-AF65-F5344CB8AC3E}">
        <p14:creationId xmlns:p14="http://schemas.microsoft.com/office/powerpoint/2010/main" val="376946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88C9E-055A-4E0C-91AF-0F5263C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CCBB38-7F04-43F0-914D-7D6AF34C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i="1" dirty="0"/>
              <a:t>initiatiefvoorstel</a:t>
            </a:r>
            <a:r>
              <a:rPr lang="nl-NL" dirty="0"/>
              <a:t> over </a:t>
            </a:r>
            <a:r>
              <a:rPr lang="nl-NL" dirty="0" err="1"/>
              <a:t>nestverlaters</a:t>
            </a:r>
            <a:r>
              <a:rPr lang="nl-NL" dirty="0"/>
              <a:t> bekijken</a:t>
            </a:r>
          </a:p>
          <a:p>
            <a:r>
              <a:rPr lang="nl-NL" dirty="0"/>
              <a:t>De bespreking ervan bekijken</a:t>
            </a:r>
          </a:p>
          <a:p>
            <a:r>
              <a:rPr lang="nl-NL" dirty="0"/>
              <a:t>Informatie verzamelen en een oordeel vormen</a:t>
            </a:r>
          </a:p>
          <a:p>
            <a:r>
              <a:rPr lang="nl-NL" dirty="0"/>
              <a:t>Een </a:t>
            </a:r>
            <a:r>
              <a:rPr lang="nl-NL" i="1" dirty="0"/>
              <a:t>amendement</a:t>
            </a:r>
            <a:r>
              <a:rPr lang="nl-NL" dirty="0"/>
              <a:t> bedenken opstellen</a:t>
            </a:r>
          </a:p>
          <a:p>
            <a:r>
              <a:rPr lang="nl-NL" dirty="0"/>
              <a:t>Het amendement presenteren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3945BA-D88D-4275-B29F-0DFB35A3EC9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</p:spTree>
    <p:extLst>
      <p:ext uri="{BB962C8B-B14F-4D97-AF65-F5344CB8AC3E}">
        <p14:creationId xmlns:p14="http://schemas.microsoft.com/office/powerpoint/2010/main" val="98180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88C9E-055A-4E0C-91AF-0F5263C9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CCBB38-7F04-43F0-914D-7D6AF34C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Voorbereiden van het gesprek</a:t>
            </a:r>
          </a:p>
          <a:p>
            <a:r>
              <a:rPr lang="nl-NL" dirty="0"/>
              <a:t>3 juni 2021: Raadsleden komen naar jullie</a:t>
            </a:r>
          </a:p>
          <a:p>
            <a:r>
              <a:rPr lang="nl-NL" dirty="0"/>
              <a:t>Opstellen van een amendement (presentatie)</a:t>
            </a:r>
          </a:p>
          <a:p>
            <a:r>
              <a:rPr lang="nl-NL" dirty="0"/>
              <a:t>1 juli 2021: Jullie komen naar het gemeentehuis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3945BA-D88D-4275-B29F-0DFB35A3EC9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</p:spTree>
    <p:extLst>
      <p:ext uri="{BB962C8B-B14F-4D97-AF65-F5344CB8AC3E}">
        <p14:creationId xmlns:p14="http://schemas.microsoft.com/office/powerpoint/2010/main" val="76094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D8453-4D3E-47B7-9E11-9A3B661B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713E23-1594-4A19-B908-089DD3D6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raadsvoorstel en -besluit</a:t>
            </a:r>
          </a:p>
          <a:p>
            <a:r>
              <a:rPr lang="nl-NL" dirty="0"/>
              <a:t>Een voorbeeldamendement</a:t>
            </a:r>
          </a:p>
          <a:p>
            <a:r>
              <a:rPr lang="nl-NL" dirty="0"/>
              <a:t>De opnames van de vergadering waarin het voorstel is besproken (het RIS)</a:t>
            </a:r>
          </a:p>
          <a:p>
            <a:r>
              <a:rPr lang="nl-NL" dirty="0"/>
              <a:t>De presentatie die je moet vullen en houden</a:t>
            </a:r>
          </a:p>
          <a:p>
            <a:r>
              <a:rPr lang="nl-NL" dirty="0"/>
              <a:t>Elkaar…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B4B21D-4FFB-4FA3-A6D7-152969487B5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heb je daarvoor nodig?</a:t>
            </a:r>
          </a:p>
        </p:txBody>
      </p:sp>
    </p:spTree>
    <p:extLst>
      <p:ext uri="{BB962C8B-B14F-4D97-AF65-F5344CB8AC3E}">
        <p14:creationId xmlns:p14="http://schemas.microsoft.com/office/powerpoint/2010/main" val="152855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6AA38-68CC-4BDA-A055-E1EDF2FD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 in jouw gemeente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911D8-D7C7-484F-AB87-90199C8EB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Succes en/of geniet ervan!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AF79E3-A769-4950-ABFB-0060F9EFF4C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Tenslotte…</a:t>
            </a:r>
          </a:p>
        </p:txBody>
      </p:sp>
    </p:spTree>
    <p:extLst>
      <p:ext uri="{BB962C8B-B14F-4D97-AF65-F5344CB8AC3E}">
        <p14:creationId xmlns:p14="http://schemas.microsoft.com/office/powerpoint/2010/main" val="18132360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Gemeente Steenber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4273017-4F2C-4662-B01D-C2D33D572233}" vid="{D574B188-3B4C-4493-B838-B3A7E3F38EE9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111</TotalTime>
  <Words>287</Words>
  <Application>Microsoft Office PowerPoint</Application>
  <PresentationFormat>Diavoorstelling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Open Sans</vt:lpstr>
      <vt:lpstr>Powerpoint Gemeente Steenbergen</vt:lpstr>
      <vt:lpstr>Politiek in jouw gemeente</vt:lpstr>
      <vt:lpstr>Politiek in jouw gemeente</vt:lpstr>
      <vt:lpstr>Politiek in jouw gemeente</vt:lpstr>
      <vt:lpstr>Politiek in jouw gemeente</vt:lpstr>
      <vt:lpstr>Politiek in jouw gemeente</vt:lpstr>
      <vt:lpstr>Politiek in jouw gemeente</vt:lpstr>
      <vt:lpstr>Politiek in jouw gemeente</vt:lpstr>
      <vt:lpstr>Politiek in jouw gemeente</vt:lpstr>
      <vt:lpstr>Politiek in jouw gemeente</vt:lpstr>
    </vt:vector>
  </TitlesOfParts>
  <Company>Equalit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Politiek in jouw gemeente</dc:title>
  <dc:creator>Heerdink, S. (gemeente Steenbergen)</dc:creator>
  <cp:lastModifiedBy>Heerdink, S. (gemeente Steenbergen)</cp:lastModifiedBy>
  <cp:revision>1</cp:revision>
  <dcterms:created xsi:type="dcterms:W3CDTF">2021-05-19T14:21:43Z</dcterms:created>
  <dcterms:modified xsi:type="dcterms:W3CDTF">2021-05-19T16:13:36Z</dcterms:modified>
</cp:coreProperties>
</file>